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8"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Version Control</a:t>
            </a:r>
            <a:endParaRPr lang="en-GB" dirty="0"/>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	</a:t>
            </a:r>
            <a:endParaRPr lang="en-GB" dirty="0"/>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smtClean="0"/>
              <a:t>Javascript</a:t>
            </a:r>
            <a:r>
              <a:rPr lang="en-GB" dirty="0"/>
              <a:t> </a:t>
            </a:r>
            <a:r>
              <a:rPr lang="en-GB" dirty="0" smtClean="0"/>
              <a:t>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Feedback</a:t>
            </a:r>
            <a:endParaRPr lang="en-GB"/>
          </a:p>
        </p:txBody>
      </p:sp>
      <p:sp>
        <p:nvSpPr>
          <p:cNvPr id="3" name="Text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1773</TotalTime>
  <Words>1517</Words>
  <Application>Microsoft Office PowerPoint</Application>
  <PresentationFormat>Widescreen</PresentationFormat>
  <Paragraphs>166</Paragraphs>
  <Slides>65</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21</cp:revision>
  <dcterms:created xsi:type="dcterms:W3CDTF">2019-08-05T00:18:44Z</dcterms:created>
  <dcterms:modified xsi:type="dcterms:W3CDTF">2020-06-29T23:31:14Z</dcterms:modified>
</cp:coreProperties>
</file>